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AEB2F3-BEE7-4C2B-954D-323332E2B7EC}" v="41" dt="2025-09-29T19:41:06.289"/>
    <p1510:client id="{2349B960-1A3D-4E07-ACFE-6CB95083C019}" v="8" dt="2025-09-29T19:51:27.3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12" Type="http://schemas.openxmlformats.org/officeDocument/2006/relationships/customXml" Target="../customXml/item4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minuk, Michael" userId="3b3b91f7-d7b5-4cd8-ad79-452ba60ded41" providerId="ADAL" clId="{D501D1A7-6CCF-4F9C-A6D3-1B2D569DB7A8}"/>
    <pc:docChg chg="undo custSel addSld delSld modSld">
      <pc:chgData name="Heminuk, Michael" userId="3b3b91f7-d7b5-4cd8-ad79-452ba60ded41" providerId="ADAL" clId="{D501D1A7-6CCF-4F9C-A6D3-1B2D569DB7A8}" dt="2025-09-29T19:52:19.118" v="205" actId="20577"/>
      <pc:docMkLst>
        <pc:docMk/>
      </pc:docMkLst>
      <pc:sldChg chg="addSp delSp modSp mod">
        <pc:chgData name="Heminuk, Michael" userId="3b3b91f7-d7b5-4cd8-ad79-452ba60ded41" providerId="ADAL" clId="{D501D1A7-6CCF-4F9C-A6D3-1B2D569DB7A8}" dt="2025-09-29T19:52:19.118" v="205" actId="20577"/>
        <pc:sldMkLst>
          <pc:docMk/>
          <pc:sldMk cId="2628305487" sldId="256"/>
        </pc:sldMkLst>
        <pc:spChg chg="mod">
          <ac:chgData name="Heminuk, Michael" userId="3b3b91f7-d7b5-4cd8-ad79-452ba60ded41" providerId="ADAL" clId="{D501D1A7-6CCF-4F9C-A6D3-1B2D569DB7A8}" dt="2025-09-29T19:51:39.710" v="136" actId="20577"/>
          <ac:spMkLst>
            <pc:docMk/>
            <pc:sldMk cId="2628305487" sldId="256"/>
            <ac:spMk id="2" creationId="{4BF98013-6C52-2C41-E782-EB293A0CC92D}"/>
          </ac:spMkLst>
        </pc:spChg>
        <pc:spChg chg="mod">
          <ac:chgData name="Heminuk, Michael" userId="3b3b91f7-d7b5-4cd8-ad79-452ba60ded41" providerId="ADAL" clId="{D501D1A7-6CCF-4F9C-A6D3-1B2D569DB7A8}" dt="2025-09-29T19:52:19.118" v="205" actId="20577"/>
          <ac:spMkLst>
            <pc:docMk/>
            <pc:sldMk cId="2628305487" sldId="256"/>
            <ac:spMk id="3" creationId="{1BD549FC-2443-39A7-7597-E75DC336D1FF}"/>
          </ac:spMkLst>
        </pc:spChg>
        <pc:picChg chg="add del mod">
          <ac:chgData name="Heminuk, Michael" userId="3b3b91f7-d7b5-4cd8-ad79-452ba60ded41" providerId="ADAL" clId="{D501D1A7-6CCF-4F9C-A6D3-1B2D569DB7A8}" dt="2025-09-29T19:51:16.785" v="116" actId="21"/>
          <ac:picMkLst>
            <pc:docMk/>
            <pc:sldMk cId="2628305487" sldId="256"/>
            <ac:picMk id="4" creationId="{70D31C82-020D-739B-4174-2750834C6557}"/>
          </ac:picMkLst>
        </pc:picChg>
        <pc:picChg chg="add del mod">
          <ac:chgData name="Heminuk, Michael" userId="3b3b91f7-d7b5-4cd8-ad79-452ba60ded41" providerId="ADAL" clId="{D501D1A7-6CCF-4F9C-A6D3-1B2D569DB7A8}" dt="2025-09-29T19:51:27.300" v="120" actId="1076"/>
          <ac:picMkLst>
            <pc:docMk/>
            <pc:sldMk cId="2628305487" sldId="256"/>
            <ac:picMk id="1026" creationId="{631C0B41-A2A5-2629-E68C-C1CCA617815B}"/>
          </ac:picMkLst>
        </pc:picChg>
      </pc:sldChg>
      <pc:sldChg chg="addSp delSp modSp new del mod setBg">
        <pc:chgData name="Heminuk, Michael" userId="3b3b91f7-d7b5-4cd8-ad79-452ba60ded41" providerId="ADAL" clId="{D501D1A7-6CCF-4F9C-A6D3-1B2D569DB7A8}" dt="2025-09-29T19:44:49.370" v="111" actId="47"/>
        <pc:sldMkLst>
          <pc:docMk/>
          <pc:sldMk cId="3060021527" sldId="257"/>
        </pc:sldMkLst>
        <pc:spChg chg="mod">
          <ac:chgData name="Heminuk, Michael" userId="3b3b91f7-d7b5-4cd8-ad79-452ba60ded41" providerId="ADAL" clId="{D501D1A7-6CCF-4F9C-A6D3-1B2D569DB7A8}" dt="2025-09-29T19:41:22.074" v="72" actId="20577"/>
          <ac:spMkLst>
            <pc:docMk/>
            <pc:sldMk cId="3060021527" sldId="257"/>
            <ac:spMk id="2" creationId="{88B8A68D-3A91-58DF-DAF4-3E63E68E2F3F}"/>
          </ac:spMkLst>
        </pc:spChg>
        <pc:spChg chg="del">
          <ac:chgData name="Heminuk, Michael" userId="3b3b91f7-d7b5-4cd8-ad79-452ba60ded41" providerId="ADAL" clId="{D501D1A7-6CCF-4F9C-A6D3-1B2D569DB7A8}" dt="2025-09-29T19:41:06.289" v="55"/>
          <ac:spMkLst>
            <pc:docMk/>
            <pc:sldMk cId="3060021527" sldId="257"/>
            <ac:spMk id="3" creationId="{B5A65E2E-4510-DA41-82A5-B6B64240FF37}"/>
          </ac:spMkLst>
        </pc:spChg>
        <pc:spChg chg="add mod">
          <ac:chgData name="Heminuk, Michael" userId="3b3b91f7-d7b5-4cd8-ad79-452ba60ded41" providerId="ADAL" clId="{D501D1A7-6CCF-4F9C-A6D3-1B2D569DB7A8}" dt="2025-09-29T19:41:55.057" v="109" actId="20577"/>
          <ac:spMkLst>
            <pc:docMk/>
            <pc:sldMk cId="3060021527" sldId="257"/>
            <ac:spMk id="9" creationId="{E658E9E7-390C-48FF-5FE7-E0B0BF02773F}"/>
          </ac:spMkLst>
        </pc:spChg>
        <pc:spChg chg="add">
          <ac:chgData name="Heminuk, Michael" userId="3b3b91f7-d7b5-4cd8-ad79-452ba60ded41" providerId="ADAL" clId="{D501D1A7-6CCF-4F9C-A6D3-1B2D569DB7A8}" dt="2025-09-29T19:41:11.565" v="56" actId="26606"/>
          <ac:spMkLst>
            <pc:docMk/>
            <pc:sldMk cId="3060021527" sldId="257"/>
            <ac:spMk id="12" creationId="{C3896A03-3945-419A-B66B-4EE266EDD152}"/>
          </ac:spMkLst>
        </pc:spChg>
        <pc:spChg chg="add">
          <ac:chgData name="Heminuk, Michael" userId="3b3b91f7-d7b5-4cd8-ad79-452ba60ded41" providerId="ADAL" clId="{D501D1A7-6CCF-4F9C-A6D3-1B2D569DB7A8}" dt="2025-09-29T19:41:11.565" v="56" actId="26606"/>
          <ac:spMkLst>
            <pc:docMk/>
            <pc:sldMk cId="3060021527" sldId="257"/>
            <ac:spMk id="14" creationId="{B34F5AD2-EDBD-4BBD-A55C-EAFFD0C7097A}"/>
          </ac:spMkLst>
        </pc:spChg>
        <pc:spChg chg="add">
          <ac:chgData name="Heminuk, Michael" userId="3b3b91f7-d7b5-4cd8-ad79-452ba60ded41" providerId="ADAL" clId="{D501D1A7-6CCF-4F9C-A6D3-1B2D569DB7A8}" dt="2025-09-29T19:41:11.565" v="56" actId="26606"/>
          <ac:spMkLst>
            <pc:docMk/>
            <pc:sldMk cId="3060021527" sldId="257"/>
            <ac:spMk id="16" creationId="{C7E45F96-1292-4827-BBD9-CC1AE3B23BFD}"/>
          </ac:spMkLst>
        </pc:spChg>
        <pc:picChg chg="add mod">
          <ac:chgData name="Heminuk, Michael" userId="3b3b91f7-d7b5-4cd8-ad79-452ba60ded41" providerId="ADAL" clId="{D501D1A7-6CCF-4F9C-A6D3-1B2D569DB7A8}" dt="2025-09-29T19:41:11.565" v="56" actId="26606"/>
          <ac:picMkLst>
            <pc:docMk/>
            <pc:sldMk cId="3060021527" sldId="257"/>
            <ac:picMk id="5" creationId="{231B3C81-3B5E-D2A5-2278-DD9BA41C2F1B}"/>
          </ac:picMkLst>
        </pc:picChg>
      </pc:sldChg>
      <pc:sldChg chg="addSp delSp modSp add del mod setBg addAnim delDesignElem">
        <pc:chgData name="Heminuk, Michael" userId="3b3b91f7-d7b5-4cd8-ad79-452ba60ded41" providerId="ADAL" clId="{D501D1A7-6CCF-4F9C-A6D3-1B2D569DB7A8}" dt="2025-09-29T19:44:47.830" v="110" actId="47"/>
        <pc:sldMkLst>
          <pc:docMk/>
          <pc:sldMk cId="1106459359" sldId="258"/>
        </pc:sldMkLst>
        <pc:spChg chg="mod">
          <ac:chgData name="Heminuk, Michael" userId="3b3b91f7-d7b5-4cd8-ad79-452ba60ded41" providerId="ADAL" clId="{D501D1A7-6CCF-4F9C-A6D3-1B2D569DB7A8}" dt="2025-09-29T19:39:58.863" v="12" actId="26606"/>
          <ac:spMkLst>
            <pc:docMk/>
            <pc:sldMk cId="1106459359" sldId="258"/>
            <ac:spMk id="2" creationId="{223A34C5-6E1C-B0CC-609F-05AA32691FF7}"/>
          </ac:spMkLst>
        </pc:spChg>
        <pc:spChg chg="mod">
          <ac:chgData name="Heminuk, Michael" userId="3b3b91f7-d7b5-4cd8-ad79-452ba60ded41" providerId="ADAL" clId="{D501D1A7-6CCF-4F9C-A6D3-1B2D569DB7A8}" dt="2025-09-29T19:40:21.114" v="52" actId="20577"/>
          <ac:spMkLst>
            <pc:docMk/>
            <pc:sldMk cId="1106459359" sldId="258"/>
            <ac:spMk id="3" creationId="{E01CA7CF-5D9D-0D7C-2C72-F548ED4ABFFD}"/>
          </ac:spMkLst>
        </pc:spChg>
        <pc:spChg chg="add del">
          <ac:chgData name="Heminuk, Michael" userId="3b3b91f7-d7b5-4cd8-ad79-452ba60ded41" providerId="ADAL" clId="{D501D1A7-6CCF-4F9C-A6D3-1B2D569DB7A8}" dt="2025-09-29T19:39:57.087" v="9" actId="26606"/>
          <ac:spMkLst>
            <pc:docMk/>
            <pc:sldMk cId="1106459359" sldId="258"/>
            <ac:spMk id="8" creationId="{362D44EE-C852-4460-B8B5-C4F2BC20510C}"/>
          </ac:spMkLst>
        </pc:spChg>
        <pc:spChg chg="del">
          <ac:chgData name="Heminuk, Michael" userId="3b3b91f7-d7b5-4cd8-ad79-452ba60ded41" providerId="ADAL" clId="{D501D1A7-6CCF-4F9C-A6D3-1B2D569DB7A8}" dt="2025-09-29T19:38:54.324" v="2"/>
          <ac:spMkLst>
            <pc:docMk/>
            <pc:sldMk cId="1106459359" sldId="258"/>
            <ac:spMk id="9" creationId="{78DD85D7-A0AD-C0D5-AFA1-759DE7D8D5C3}"/>
          </ac:spMkLst>
        </pc:spChg>
        <pc:spChg chg="add del">
          <ac:chgData name="Heminuk, Michael" userId="3b3b91f7-d7b5-4cd8-ad79-452ba60ded41" providerId="ADAL" clId="{D501D1A7-6CCF-4F9C-A6D3-1B2D569DB7A8}" dt="2025-09-29T19:39:57.087" v="9" actId="26606"/>
          <ac:spMkLst>
            <pc:docMk/>
            <pc:sldMk cId="1106459359" sldId="258"/>
            <ac:spMk id="10" creationId="{658970D8-8D1D-4B5C-894B-E871CC86543D}"/>
          </ac:spMkLst>
        </pc:spChg>
        <pc:spChg chg="del">
          <ac:chgData name="Heminuk, Michael" userId="3b3b91f7-d7b5-4cd8-ad79-452ba60ded41" providerId="ADAL" clId="{D501D1A7-6CCF-4F9C-A6D3-1B2D569DB7A8}" dt="2025-09-29T19:38:54.324" v="2"/>
          <ac:spMkLst>
            <pc:docMk/>
            <pc:sldMk cId="1106459359" sldId="258"/>
            <ac:spMk id="11" creationId="{886D415E-F6A7-0FD0-399A-5DB8BC220753}"/>
          </ac:spMkLst>
        </pc:spChg>
        <pc:spChg chg="add del">
          <ac:chgData name="Heminuk, Michael" userId="3b3b91f7-d7b5-4cd8-ad79-452ba60ded41" providerId="ADAL" clId="{D501D1A7-6CCF-4F9C-A6D3-1B2D569DB7A8}" dt="2025-09-29T19:39:57.087" v="9" actId="26606"/>
          <ac:spMkLst>
            <pc:docMk/>
            <pc:sldMk cId="1106459359" sldId="258"/>
            <ac:spMk id="12" creationId="{F227E5B6-9132-43CA-B503-37A18562ADF2}"/>
          </ac:spMkLst>
        </pc:spChg>
        <pc:spChg chg="del">
          <ac:chgData name="Heminuk, Michael" userId="3b3b91f7-d7b5-4cd8-ad79-452ba60ded41" providerId="ADAL" clId="{D501D1A7-6CCF-4F9C-A6D3-1B2D569DB7A8}" dt="2025-09-29T19:38:54.324" v="2"/>
          <ac:spMkLst>
            <pc:docMk/>
            <pc:sldMk cId="1106459359" sldId="258"/>
            <ac:spMk id="13" creationId="{361C7723-4878-B073-F4D3-E613A51AE473}"/>
          </ac:spMkLst>
        </pc:spChg>
        <pc:spChg chg="add del">
          <ac:chgData name="Heminuk, Michael" userId="3b3b91f7-d7b5-4cd8-ad79-452ba60ded41" providerId="ADAL" clId="{D501D1A7-6CCF-4F9C-A6D3-1B2D569DB7A8}" dt="2025-09-29T19:39:57.087" v="9" actId="26606"/>
          <ac:spMkLst>
            <pc:docMk/>
            <pc:sldMk cId="1106459359" sldId="258"/>
            <ac:spMk id="14" creationId="{03C2051E-A88D-48E5-BACF-AAED17892722}"/>
          </ac:spMkLst>
        </pc:spChg>
        <pc:spChg chg="del">
          <ac:chgData name="Heminuk, Michael" userId="3b3b91f7-d7b5-4cd8-ad79-452ba60ded41" providerId="ADAL" clId="{D501D1A7-6CCF-4F9C-A6D3-1B2D569DB7A8}" dt="2025-09-29T19:38:54.324" v="2"/>
          <ac:spMkLst>
            <pc:docMk/>
            <pc:sldMk cId="1106459359" sldId="258"/>
            <ac:spMk id="15" creationId="{B45F8163-7AA9-32B7-9245-E9A9C6A8581E}"/>
          </ac:spMkLst>
        </pc:spChg>
        <pc:spChg chg="add del">
          <ac:chgData name="Heminuk, Michael" userId="3b3b91f7-d7b5-4cd8-ad79-452ba60ded41" providerId="ADAL" clId="{D501D1A7-6CCF-4F9C-A6D3-1B2D569DB7A8}" dt="2025-09-29T19:39:57.087" v="9" actId="26606"/>
          <ac:spMkLst>
            <pc:docMk/>
            <pc:sldMk cId="1106459359" sldId="258"/>
            <ac:spMk id="16" creationId="{7821A508-2985-4905-874A-527429BAABFA}"/>
          </ac:spMkLst>
        </pc:spChg>
        <pc:spChg chg="del">
          <ac:chgData name="Heminuk, Michael" userId="3b3b91f7-d7b5-4cd8-ad79-452ba60ded41" providerId="ADAL" clId="{D501D1A7-6CCF-4F9C-A6D3-1B2D569DB7A8}" dt="2025-09-29T19:38:54.324" v="2"/>
          <ac:spMkLst>
            <pc:docMk/>
            <pc:sldMk cId="1106459359" sldId="258"/>
            <ac:spMk id="17" creationId="{C28A2676-6979-F2F3-6326-53B9EBA7D367}"/>
          </ac:spMkLst>
        </pc:spChg>
        <pc:spChg chg="add del">
          <ac:chgData name="Heminuk, Michael" userId="3b3b91f7-d7b5-4cd8-ad79-452ba60ded41" providerId="ADAL" clId="{D501D1A7-6CCF-4F9C-A6D3-1B2D569DB7A8}" dt="2025-09-29T19:39:57.087" v="9" actId="26606"/>
          <ac:spMkLst>
            <pc:docMk/>
            <pc:sldMk cId="1106459359" sldId="258"/>
            <ac:spMk id="18" creationId="{D2929CB1-0E3C-4B2D-ADC5-0154FB33BA44}"/>
          </ac:spMkLst>
        </pc:spChg>
        <pc:spChg chg="del">
          <ac:chgData name="Heminuk, Michael" userId="3b3b91f7-d7b5-4cd8-ad79-452ba60ded41" providerId="ADAL" clId="{D501D1A7-6CCF-4F9C-A6D3-1B2D569DB7A8}" dt="2025-09-29T19:38:54.324" v="2"/>
          <ac:spMkLst>
            <pc:docMk/>
            <pc:sldMk cId="1106459359" sldId="258"/>
            <ac:spMk id="19" creationId="{40914D4D-3C45-7117-8AC4-08C65A28E652}"/>
          </ac:spMkLst>
        </pc:spChg>
        <pc:spChg chg="del">
          <ac:chgData name="Heminuk, Michael" userId="3b3b91f7-d7b5-4cd8-ad79-452ba60ded41" providerId="ADAL" clId="{D501D1A7-6CCF-4F9C-A6D3-1B2D569DB7A8}" dt="2025-09-29T19:38:54.324" v="2"/>
          <ac:spMkLst>
            <pc:docMk/>
            <pc:sldMk cId="1106459359" sldId="258"/>
            <ac:spMk id="21" creationId="{8383ED02-B078-66F0-CA89-80B19E3B3DFD}"/>
          </ac:spMkLst>
        </pc:spChg>
        <pc:spChg chg="add del">
          <ac:chgData name="Heminuk, Michael" userId="3b3b91f7-d7b5-4cd8-ad79-452ba60ded41" providerId="ADAL" clId="{D501D1A7-6CCF-4F9C-A6D3-1B2D569DB7A8}" dt="2025-09-29T19:39:57.087" v="9" actId="26606"/>
          <ac:spMkLst>
            <pc:docMk/>
            <pc:sldMk cId="1106459359" sldId="258"/>
            <ac:spMk id="23" creationId="{5F2F0C84-BE8C-4DC2-A6D3-30349A801D5C}"/>
          </ac:spMkLst>
        </pc:spChg>
        <pc:spChg chg="add del">
          <ac:chgData name="Heminuk, Michael" userId="3b3b91f7-d7b5-4cd8-ad79-452ba60ded41" providerId="ADAL" clId="{D501D1A7-6CCF-4F9C-A6D3-1B2D569DB7A8}" dt="2025-09-29T19:39:58.775" v="11" actId="26606"/>
          <ac:spMkLst>
            <pc:docMk/>
            <pc:sldMk cId="1106459359" sldId="258"/>
            <ac:spMk id="25" creationId="{27427488-068E-4B55-AC8D-CD070B8CD46D}"/>
          </ac:spMkLst>
        </pc:spChg>
        <pc:spChg chg="add del">
          <ac:chgData name="Heminuk, Michael" userId="3b3b91f7-d7b5-4cd8-ad79-452ba60ded41" providerId="ADAL" clId="{D501D1A7-6CCF-4F9C-A6D3-1B2D569DB7A8}" dt="2025-09-29T19:39:58.775" v="11" actId="26606"/>
          <ac:spMkLst>
            <pc:docMk/>
            <pc:sldMk cId="1106459359" sldId="258"/>
            <ac:spMk id="29" creationId="{7E13C525-8EE3-4288-848F-C9B2A174F22B}"/>
          </ac:spMkLst>
        </pc:spChg>
        <pc:spChg chg="add del">
          <ac:chgData name="Heminuk, Michael" userId="3b3b91f7-d7b5-4cd8-ad79-452ba60ded41" providerId="ADAL" clId="{D501D1A7-6CCF-4F9C-A6D3-1B2D569DB7A8}" dt="2025-09-29T19:39:58.775" v="11" actId="26606"/>
          <ac:spMkLst>
            <pc:docMk/>
            <pc:sldMk cId="1106459359" sldId="258"/>
            <ac:spMk id="30" creationId="{A20AF199-99C2-4569-9CAF-24514AE5E82A}"/>
          </ac:spMkLst>
        </pc:spChg>
        <pc:spChg chg="add">
          <ac:chgData name="Heminuk, Michael" userId="3b3b91f7-d7b5-4cd8-ad79-452ba60ded41" providerId="ADAL" clId="{D501D1A7-6CCF-4F9C-A6D3-1B2D569DB7A8}" dt="2025-09-29T19:39:58.863" v="12" actId="26606"/>
          <ac:spMkLst>
            <pc:docMk/>
            <pc:sldMk cId="1106459359" sldId="258"/>
            <ac:spMk id="32" creationId="{C7D023E4-8DE1-436E-9847-ED6A4B4B04FD}"/>
          </ac:spMkLst>
        </pc:spChg>
        <pc:spChg chg="add">
          <ac:chgData name="Heminuk, Michael" userId="3b3b91f7-d7b5-4cd8-ad79-452ba60ded41" providerId="ADAL" clId="{D501D1A7-6CCF-4F9C-A6D3-1B2D569DB7A8}" dt="2025-09-29T19:39:58.863" v="12" actId="26606"/>
          <ac:spMkLst>
            <pc:docMk/>
            <pc:sldMk cId="1106459359" sldId="258"/>
            <ac:spMk id="36" creationId="{145B2F28-3A18-4BC2-8E92-9AF66F147CBA}"/>
          </ac:spMkLst>
        </pc:spChg>
        <pc:grpChg chg="add del">
          <ac:chgData name="Heminuk, Michael" userId="3b3b91f7-d7b5-4cd8-ad79-452ba60ded41" providerId="ADAL" clId="{D501D1A7-6CCF-4F9C-A6D3-1B2D569DB7A8}" dt="2025-09-29T19:39:58.775" v="11" actId="26606"/>
          <ac:grpSpMkLst>
            <pc:docMk/>
            <pc:sldMk cId="1106459359" sldId="258"/>
            <ac:grpSpMk id="26" creationId="{D77C2DC4-03FC-4BF3-9F66-E9A3066EE468}"/>
          </ac:grpSpMkLst>
        </pc:grpChg>
        <pc:grpChg chg="add">
          <ac:chgData name="Heminuk, Michael" userId="3b3b91f7-d7b5-4cd8-ad79-452ba60ded41" providerId="ADAL" clId="{D501D1A7-6CCF-4F9C-A6D3-1B2D569DB7A8}" dt="2025-09-29T19:39:58.863" v="12" actId="26606"/>
          <ac:grpSpMkLst>
            <pc:docMk/>
            <pc:sldMk cId="1106459359" sldId="258"/>
            <ac:grpSpMk id="33" creationId="{81CC5389-CB4A-43B7-9A0E-5447CE0BC294}"/>
          </ac:grpSpMkLst>
        </pc:grpChg>
        <pc:grpChg chg="add">
          <ac:chgData name="Heminuk, Michael" userId="3b3b91f7-d7b5-4cd8-ad79-452ba60ded41" providerId="ADAL" clId="{D501D1A7-6CCF-4F9C-A6D3-1B2D569DB7A8}" dt="2025-09-29T19:39:58.863" v="12" actId="26606"/>
          <ac:grpSpMkLst>
            <pc:docMk/>
            <pc:sldMk cId="1106459359" sldId="258"/>
            <ac:grpSpMk id="37" creationId="{FA65A26F-1F64-451C-BFA2-F92410951FA3}"/>
          </ac:grpSpMkLst>
        </pc:grpChg>
        <pc:picChg chg="del">
          <ac:chgData name="Heminuk, Michael" userId="3b3b91f7-d7b5-4cd8-ad79-452ba60ded41" providerId="ADAL" clId="{D501D1A7-6CCF-4F9C-A6D3-1B2D569DB7A8}" dt="2025-09-29T19:39:46.682" v="7" actId="478"/>
          <ac:picMkLst>
            <pc:docMk/>
            <pc:sldMk cId="1106459359" sldId="258"/>
            <ac:picMk id="4" creationId="{F0FED374-D1E6-6CB8-CF5C-ECCE999E6800}"/>
          </ac:picMkLst>
        </pc:picChg>
        <pc:picChg chg="add mod ord">
          <ac:chgData name="Heminuk, Michael" userId="3b3b91f7-d7b5-4cd8-ad79-452ba60ded41" providerId="ADAL" clId="{D501D1A7-6CCF-4F9C-A6D3-1B2D569DB7A8}" dt="2025-09-29T19:40:34.182" v="54" actId="14100"/>
          <ac:picMkLst>
            <pc:docMk/>
            <pc:sldMk cId="1106459359" sldId="258"/>
            <ac:picMk id="6" creationId="{A7834F11-42E9-A66C-5715-1C9145204E8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A4EE4-279D-6DAF-C77D-47A850F2A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93F46F-3EB9-368A-F34F-4DA66D378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0D55E-992A-866D-47DE-E9918AC9A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B8B16-BFAD-BA26-CB21-467D31B85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E6790-C41F-8B3B-CEA5-3E34AB41C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44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D29C7-AC1D-3D87-286C-A6668E52B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5BD08-C21C-98EE-29C9-770D63521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F3557-190B-EB9D-B07A-EF4C3876D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EF638-0BA3-4D08-D349-4CF1598E2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AEEE1-4C5A-2542-703D-4201CEE3C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27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02CCE-C79C-86C0-9646-C0642B213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389F5-A050-C94F-5D3B-E82682F98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D3AEC-A27A-66AC-B463-511120E8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DAB1D-E15E-4EED-CDC8-3A3EC6BB0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A839-6BF0-37ED-E3F7-0D22935F4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56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B682-D95F-F6F8-8478-C921B68D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29202-B7A7-855E-AA10-8FC2105CB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02FA5-40BC-2CE5-325C-0003086E5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9AF7B2-D064-AACC-5FA2-861DC05F1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D99CF-9DE7-789C-C343-CB60EDEB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9F17E-1DE8-7C73-F68B-DE1036AF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4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4FF4E-9059-A247-41DD-80DA15383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C6B85A-E774-63B5-1B15-544FDC50A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AFFDD-B7DE-1036-845A-9F9B19506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1674CB-A7A0-6CFB-AAEA-A5A696EAAE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D0763B-7599-970C-4FFA-89F130C63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586872-3441-84B6-FE26-35F23157C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2F9E71-FEA9-8859-C2C0-5ED0212F7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3C535C-D9C2-9277-11F2-B2151016A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9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B1F0F-B9D3-57C5-1E75-C4C2E7350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20D79-1E93-F586-3F74-A627A86EF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E4341-1193-2FA6-345D-6E65743C7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E2AD1F-3EFA-0107-D8A5-393069BA0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5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797DA4-561D-F81F-5977-E6C06E9DF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2FEF6C-61DC-C0F9-81E5-EF8F0A51C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37AA6-FD70-F795-92FC-34034AD2F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036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B0715-43E5-B849-A557-85D40EA02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8E2C8-E227-9E6C-4A87-37282654A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6BB0B-87F3-7E35-319A-E4CD7029C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E293D-3490-A6B1-ED7C-E7927DE6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F8703-A8C9-668B-7194-3035F30B7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5B53F3-4C65-0638-F7ED-C1E442967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6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0B2C-E194-5F92-13CF-8B14730F2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2EB845-AA00-182A-A877-432FF4A553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C807E-7502-0127-CB77-360EC06C4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CD0FF2-6BE5-C8DA-2772-E31C8FF5F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F542A2-6180-BD5E-B484-371C1A572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E98C82-CE62-DCEF-1FEF-CD00B99D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34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62E1F-8D9D-594A-549D-F46F4137E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76CCF9-88D6-4779-EA39-8B57ADBC9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AA221-087E-301E-6BCE-3B4D29C9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884D6-5FA9-4B2A-A504-2291BC777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A243E-492B-DEF5-A0B3-9E346AD9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1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02F491-C4A5-4866-B866-12FDD483D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58CAF2-9D63-D8FC-D918-798CF9400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68C7A-7528-AAED-EBAC-C8F31EF98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5761B-5BB5-CD97-88D0-04E386156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98197-AE03-7C54-2C51-EE47D3A91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07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DC306E-85DE-CBF1-E4F7-05C2DF8F5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7FF72-F544-9CB3-55C9-AEED95C70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7099B-B49D-3E96-0099-C4CE1A5090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C3B447-61E1-40F6-8F03-21BB452F6AB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581CF-DE96-2100-49A6-7EBDB5C79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29B8D-E6EF-C951-3BF0-96A278D36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982194-E29F-490D-BAA1-23CB2BCF1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32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F98013-6C52-2C41-E782-EB293A0CC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dirty="0"/>
              <a:t>Flood Conditions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D549FC-2443-39A7-7597-E75DC336D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en-US" dirty="0"/>
              <a:t>Ensure you safety at all times.</a:t>
            </a:r>
          </a:p>
          <a:p>
            <a:endParaRPr lang="en-US" dirty="0"/>
          </a:p>
          <a:p>
            <a:r>
              <a:rPr lang="en-US" dirty="0"/>
              <a:t>You can’t help others if </a:t>
            </a:r>
            <a:r>
              <a:rPr lang="en-US"/>
              <a:t>you drown!</a:t>
            </a:r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6" name="Picture 2" descr="Rescue Team Helping People during Flooding Stock Vector - Illustration of  natural, male: 105202830">
            <a:extLst>
              <a:ext uri="{FF2B5EF4-FFF2-40B4-BE49-F238E27FC236}">
                <a16:creationId xmlns:a16="http://schemas.microsoft.com/office/drawing/2014/main" id="{631C0B41-A2A5-2629-E68C-C1CCA6178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26" y="1434862"/>
            <a:ext cx="5267059" cy="351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305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A85D6D1B39442AE4FCCCCB1EAC3B1" ma:contentTypeVersion="3" ma:contentTypeDescription="Create a new document." ma:contentTypeScope="" ma:versionID="50b1dde5ad134770595387cee691a61e">
  <xsd:schema xmlns:xsd="http://www.w3.org/2001/XMLSchema" xmlns:xs="http://www.w3.org/2001/XMLSchema" xmlns:p="http://schemas.microsoft.com/office/2006/metadata/properties" xmlns:ns1="http://schemas.microsoft.com/sharepoint/v3" xmlns:ns2="16f00c2e-ac5c-418b-9f13-a0771dbd417d" targetNamespace="http://schemas.microsoft.com/office/2006/metadata/properties" ma:root="true" ma:fieldsID="04987c49229fa308293212ad068107d8" ns1:_="" ns2:_="">
    <xsd:import namespace="http://schemas.microsoft.com/sharepoint/v3"/>
    <xsd:import namespace="16f00c2e-ac5c-418b-9f13-a0771dbd417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11" nillable="true" ma:displayName="URL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00c2e-ac5c-418b-9f13-a0771dbd417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RL xmlns="http://schemas.microsoft.com/sharepoint/v3">
      <Url xsi:nil="true"/>
      <Description xsi:nil="true"/>
    </URL>
    <_dlc_DocId xmlns="16f00c2e-ac5c-418b-9f13-a0771dbd417d" xsi:nil="true"/>
  </documentManagement>
</p:properties>
</file>

<file path=customXml/item4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AE3641D1-6555-4074-8D4A-162BB1AD36F6}"/>
</file>

<file path=customXml/itemProps2.xml><?xml version="1.0" encoding="utf-8"?>
<ds:datastoreItem xmlns:ds="http://schemas.openxmlformats.org/officeDocument/2006/customXml" ds:itemID="{5CAB10D8-D151-4684-9C83-BBAA7AEC8B16}"/>
</file>

<file path=customXml/itemProps3.xml><?xml version="1.0" encoding="utf-8"?>
<ds:datastoreItem xmlns:ds="http://schemas.openxmlformats.org/officeDocument/2006/customXml" ds:itemID="{9F53DBDF-6D20-46B4-885B-CFEEC7689258}"/>
</file>

<file path=customXml/itemProps4.xml><?xml version="1.0" encoding="utf-8"?>
<ds:datastoreItem xmlns:ds="http://schemas.openxmlformats.org/officeDocument/2006/customXml" ds:itemID="{17EF192E-3A01-4557-87B1-3AA0BB130DCC}"/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Flood Conditions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Heminuk, Michael</dc:creator>
  <cp:lastModifiedBy>Heminuk, Michael</cp:lastModifiedBy>
  <cp:revision>1</cp:revision>
  <dcterms:created xsi:type="dcterms:W3CDTF">2025-09-29T19:34:37Z</dcterms:created>
  <dcterms:modified xsi:type="dcterms:W3CDTF">2025-09-29T19:52:24Z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0x0101004BFA85D6D1B39442AE4FCCCCB1EAC3B1</vt:lpwstr>
  </property>
  <property fmtid="{D5CDD505-2E9C-101B-9397-08002B2CF9AE}" pid="3" name="Order">
    <vt:r8>30700</vt:r8>
  </property>
</Properties>
</file>